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7802563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0F8"/>
    <a:srgbClr val="FFB8E9"/>
    <a:srgbClr val="A78272"/>
    <a:srgbClr val="CD4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714"/>
  </p:normalViewPr>
  <p:slideViewPr>
    <p:cSldViewPr snapToGrid="0" snapToObjects="1">
      <p:cViewPr varScale="1">
        <p:scale>
          <a:sx n="78" d="100"/>
          <a:sy n="78" d="100"/>
        </p:scale>
        <p:origin x="30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192" y="1646133"/>
            <a:ext cx="6632179" cy="3501813"/>
          </a:xfrm>
        </p:spPr>
        <p:txBody>
          <a:bodyPr anchor="b"/>
          <a:lstStyle>
            <a:lvl1pPr algn="ctr"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5321" y="5282989"/>
            <a:ext cx="5851922" cy="2428451"/>
          </a:xfrm>
        </p:spPr>
        <p:txBody>
          <a:bodyPr/>
          <a:lstStyle>
            <a:lvl1pPr marL="0" indent="0" algn="ctr">
              <a:buNone/>
              <a:defRPr sz="2048"/>
            </a:lvl1pPr>
            <a:lvl2pPr marL="390129" indent="0" algn="ctr">
              <a:buNone/>
              <a:defRPr sz="1707"/>
            </a:lvl2pPr>
            <a:lvl3pPr marL="780258" indent="0" algn="ctr">
              <a:buNone/>
              <a:defRPr sz="1536"/>
            </a:lvl3pPr>
            <a:lvl4pPr marL="1170386" indent="0" algn="ctr">
              <a:buNone/>
              <a:defRPr sz="1365"/>
            </a:lvl4pPr>
            <a:lvl5pPr marL="1560515" indent="0" algn="ctr">
              <a:buNone/>
              <a:defRPr sz="1365"/>
            </a:lvl5pPr>
            <a:lvl6pPr marL="1950644" indent="0" algn="ctr">
              <a:buNone/>
              <a:defRPr sz="1365"/>
            </a:lvl6pPr>
            <a:lvl7pPr marL="2340773" indent="0" algn="ctr">
              <a:buNone/>
              <a:defRPr sz="1365"/>
            </a:lvl7pPr>
            <a:lvl8pPr marL="2730901" indent="0" algn="ctr">
              <a:buNone/>
              <a:defRPr sz="1365"/>
            </a:lvl8pPr>
            <a:lvl9pPr marL="3121030" indent="0" algn="ctr">
              <a:buNone/>
              <a:defRPr sz="136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6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7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83709" y="535517"/>
            <a:ext cx="168242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427" y="535517"/>
            <a:ext cx="4949751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3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1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63" y="2507618"/>
            <a:ext cx="6729711" cy="4184014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363" y="6731215"/>
            <a:ext cx="6729711" cy="2200274"/>
          </a:xfrm>
        </p:spPr>
        <p:txBody>
          <a:bodyPr/>
          <a:lstStyle>
            <a:lvl1pPr marL="0" indent="0">
              <a:buNone/>
              <a:defRPr sz="2048">
                <a:solidFill>
                  <a:schemeClr val="tx1"/>
                </a:solidFill>
              </a:defRPr>
            </a:lvl1pPr>
            <a:lvl2pPr marL="390129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2pPr>
            <a:lvl3pPr marL="780258" indent="0">
              <a:buNone/>
              <a:defRPr sz="1536">
                <a:solidFill>
                  <a:schemeClr val="tx1">
                    <a:tint val="75000"/>
                  </a:schemeClr>
                </a:solidFill>
              </a:defRPr>
            </a:lvl3pPr>
            <a:lvl4pPr marL="1170386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4pPr>
            <a:lvl5pPr marL="1560515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5pPr>
            <a:lvl6pPr marL="1950644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6pPr>
            <a:lvl7pPr marL="2340773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7pPr>
            <a:lvl8pPr marL="2730901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8pPr>
            <a:lvl9pPr marL="312103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6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426" y="2677584"/>
            <a:ext cx="3316089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048" y="2677584"/>
            <a:ext cx="3316089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3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42" y="535519"/>
            <a:ext cx="6729711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444" y="2465706"/>
            <a:ext cx="3300849" cy="1208404"/>
          </a:xfrm>
        </p:spPr>
        <p:txBody>
          <a:bodyPr anchor="b"/>
          <a:lstStyle>
            <a:lvl1pPr marL="0" indent="0">
              <a:buNone/>
              <a:defRPr sz="2048" b="1"/>
            </a:lvl1pPr>
            <a:lvl2pPr marL="390129" indent="0">
              <a:buNone/>
              <a:defRPr sz="1707" b="1"/>
            </a:lvl2pPr>
            <a:lvl3pPr marL="780258" indent="0">
              <a:buNone/>
              <a:defRPr sz="1536" b="1"/>
            </a:lvl3pPr>
            <a:lvl4pPr marL="1170386" indent="0">
              <a:buNone/>
              <a:defRPr sz="1365" b="1"/>
            </a:lvl4pPr>
            <a:lvl5pPr marL="1560515" indent="0">
              <a:buNone/>
              <a:defRPr sz="1365" b="1"/>
            </a:lvl5pPr>
            <a:lvl6pPr marL="1950644" indent="0">
              <a:buNone/>
              <a:defRPr sz="1365" b="1"/>
            </a:lvl6pPr>
            <a:lvl7pPr marL="2340773" indent="0">
              <a:buNone/>
              <a:defRPr sz="1365" b="1"/>
            </a:lvl7pPr>
            <a:lvl8pPr marL="2730901" indent="0">
              <a:buNone/>
              <a:defRPr sz="1365" b="1"/>
            </a:lvl8pPr>
            <a:lvl9pPr marL="3121030" indent="0">
              <a:buNone/>
              <a:defRPr sz="136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444" y="3674110"/>
            <a:ext cx="330084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048" y="2465706"/>
            <a:ext cx="3317106" cy="1208404"/>
          </a:xfrm>
        </p:spPr>
        <p:txBody>
          <a:bodyPr anchor="b"/>
          <a:lstStyle>
            <a:lvl1pPr marL="0" indent="0">
              <a:buNone/>
              <a:defRPr sz="2048" b="1"/>
            </a:lvl1pPr>
            <a:lvl2pPr marL="390129" indent="0">
              <a:buNone/>
              <a:defRPr sz="1707" b="1"/>
            </a:lvl2pPr>
            <a:lvl3pPr marL="780258" indent="0">
              <a:buNone/>
              <a:defRPr sz="1536" b="1"/>
            </a:lvl3pPr>
            <a:lvl4pPr marL="1170386" indent="0">
              <a:buNone/>
              <a:defRPr sz="1365" b="1"/>
            </a:lvl4pPr>
            <a:lvl5pPr marL="1560515" indent="0">
              <a:buNone/>
              <a:defRPr sz="1365" b="1"/>
            </a:lvl5pPr>
            <a:lvl6pPr marL="1950644" indent="0">
              <a:buNone/>
              <a:defRPr sz="1365" b="1"/>
            </a:lvl6pPr>
            <a:lvl7pPr marL="2340773" indent="0">
              <a:buNone/>
              <a:defRPr sz="1365" b="1"/>
            </a:lvl7pPr>
            <a:lvl8pPr marL="2730901" indent="0">
              <a:buNone/>
              <a:defRPr sz="1365" b="1"/>
            </a:lvl8pPr>
            <a:lvl9pPr marL="3121030" indent="0">
              <a:buNone/>
              <a:defRPr sz="136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50048" y="3674110"/>
            <a:ext cx="3317106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7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7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42" y="670560"/>
            <a:ext cx="2516530" cy="2346960"/>
          </a:xfrm>
        </p:spPr>
        <p:txBody>
          <a:bodyPr anchor="b"/>
          <a:lstStyle>
            <a:lvl1pPr>
              <a:defRPr sz="27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7105" y="1448226"/>
            <a:ext cx="3950048" cy="7147983"/>
          </a:xfrm>
        </p:spPr>
        <p:txBody>
          <a:bodyPr/>
          <a:lstStyle>
            <a:lvl1pPr>
              <a:defRPr sz="2731"/>
            </a:lvl1pPr>
            <a:lvl2pPr>
              <a:defRPr sz="2389"/>
            </a:lvl2pPr>
            <a:lvl3pPr>
              <a:defRPr sz="2048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442" y="3017520"/>
            <a:ext cx="2516530" cy="5590329"/>
          </a:xfrm>
        </p:spPr>
        <p:txBody>
          <a:bodyPr/>
          <a:lstStyle>
            <a:lvl1pPr marL="0" indent="0">
              <a:buNone/>
              <a:defRPr sz="1365"/>
            </a:lvl1pPr>
            <a:lvl2pPr marL="390129" indent="0">
              <a:buNone/>
              <a:defRPr sz="1195"/>
            </a:lvl2pPr>
            <a:lvl3pPr marL="780258" indent="0">
              <a:buNone/>
              <a:defRPr sz="1024"/>
            </a:lvl3pPr>
            <a:lvl4pPr marL="1170386" indent="0">
              <a:buNone/>
              <a:defRPr sz="853"/>
            </a:lvl4pPr>
            <a:lvl5pPr marL="1560515" indent="0">
              <a:buNone/>
              <a:defRPr sz="853"/>
            </a:lvl5pPr>
            <a:lvl6pPr marL="1950644" indent="0">
              <a:buNone/>
              <a:defRPr sz="853"/>
            </a:lvl6pPr>
            <a:lvl7pPr marL="2340773" indent="0">
              <a:buNone/>
              <a:defRPr sz="853"/>
            </a:lvl7pPr>
            <a:lvl8pPr marL="2730901" indent="0">
              <a:buNone/>
              <a:defRPr sz="853"/>
            </a:lvl8pPr>
            <a:lvl9pPr marL="3121030" indent="0">
              <a:buNone/>
              <a:defRPr sz="85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7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42" y="670560"/>
            <a:ext cx="2516530" cy="2346960"/>
          </a:xfrm>
        </p:spPr>
        <p:txBody>
          <a:bodyPr anchor="b"/>
          <a:lstStyle>
            <a:lvl1pPr>
              <a:defRPr sz="27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17105" y="1448226"/>
            <a:ext cx="3950048" cy="7147983"/>
          </a:xfrm>
        </p:spPr>
        <p:txBody>
          <a:bodyPr anchor="t"/>
          <a:lstStyle>
            <a:lvl1pPr marL="0" indent="0">
              <a:buNone/>
              <a:defRPr sz="2731"/>
            </a:lvl1pPr>
            <a:lvl2pPr marL="390129" indent="0">
              <a:buNone/>
              <a:defRPr sz="2389"/>
            </a:lvl2pPr>
            <a:lvl3pPr marL="780258" indent="0">
              <a:buNone/>
              <a:defRPr sz="2048"/>
            </a:lvl3pPr>
            <a:lvl4pPr marL="1170386" indent="0">
              <a:buNone/>
              <a:defRPr sz="1707"/>
            </a:lvl4pPr>
            <a:lvl5pPr marL="1560515" indent="0">
              <a:buNone/>
              <a:defRPr sz="1707"/>
            </a:lvl5pPr>
            <a:lvl6pPr marL="1950644" indent="0">
              <a:buNone/>
              <a:defRPr sz="1707"/>
            </a:lvl6pPr>
            <a:lvl7pPr marL="2340773" indent="0">
              <a:buNone/>
              <a:defRPr sz="1707"/>
            </a:lvl7pPr>
            <a:lvl8pPr marL="2730901" indent="0">
              <a:buNone/>
              <a:defRPr sz="1707"/>
            </a:lvl8pPr>
            <a:lvl9pPr marL="3121030" indent="0">
              <a:buNone/>
              <a:defRPr sz="17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442" y="3017520"/>
            <a:ext cx="2516530" cy="5590329"/>
          </a:xfrm>
        </p:spPr>
        <p:txBody>
          <a:bodyPr/>
          <a:lstStyle>
            <a:lvl1pPr marL="0" indent="0">
              <a:buNone/>
              <a:defRPr sz="1365"/>
            </a:lvl1pPr>
            <a:lvl2pPr marL="390129" indent="0">
              <a:buNone/>
              <a:defRPr sz="1195"/>
            </a:lvl2pPr>
            <a:lvl3pPr marL="780258" indent="0">
              <a:buNone/>
              <a:defRPr sz="1024"/>
            </a:lvl3pPr>
            <a:lvl4pPr marL="1170386" indent="0">
              <a:buNone/>
              <a:defRPr sz="853"/>
            </a:lvl4pPr>
            <a:lvl5pPr marL="1560515" indent="0">
              <a:buNone/>
              <a:defRPr sz="853"/>
            </a:lvl5pPr>
            <a:lvl6pPr marL="1950644" indent="0">
              <a:buNone/>
              <a:defRPr sz="853"/>
            </a:lvl6pPr>
            <a:lvl7pPr marL="2340773" indent="0">
              <a:buNone/>
              <a:defRPr sz="853"/>
            </a:lvl7pPr>
            <a:lvl8pPr marL="2730901" indent="0">
              <a:buNone/>
              <a:defRPr sz="853"/>
            </a:lvl8pPr>
            <a:lvl9pPr marL="3121030" indent="0">
              <a:buNone/>
              <a:defRPr sz="85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1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6426" y="535519"/>
            <a:ext cx="6729711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426" y="2677584"/>
            <a:ext cx="6729711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426" y="9322649"/>
            <a:ext cx="175557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FC696-7EA6-F641-B6E6-65110FA7C17B}" type="datetimeFigureOut">
              <a:rPr lang="en-US" smtClean="0"/>
              <a:t>3/18/25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4599" y="9322649"/>
            <a:ext cx="263336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10560" y="9322649"/>
            <a:ext cx="175557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5C7A4-FAA6-804A-A451-33B847CE3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7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80258" rtl="0" eaLnBrk="1" latinLnBrk="0" hangingPunct="1">
        <a:lnSpc>
          <a:spcPct val="90000"/>
        </a:lnSpc>
        <a:spcBef>
          <a:spcPct val="0"/>
        </a:spcBef>
        <a:buNone/>
        <a:defRPr sz="37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064" indent="-195064" algn="l" defTabSz="780258" rtl="0" eaLnBrk="1" latinLnBrk="0" hangingPunct="1">
        <a:lnSpc>
          <a:spcPct val="90000"/>
        </a:lnSpc>
        <a:spcBef>
          <a:spcPts val="853"/>
        </a:spcBef>
        <a:buFont typeface="Arial" panose="020B0604020202020204" pitchFamily="34" charset="0"/>
        <a:buChar char="•"/>
        <a:defRPr sz="2389" kern="1200">
          <a:solidFill>
            <a:schemeClr val="tx1"/>
          </a:solidFill>
          <a:latin typeface="+mn-lt"/>
          <a:ea typeface="+mn-ea"/>
          <a:cs typeface="+mn-cs"/>
        </a:defRPr>
      </a:lvl1pPr>
      <a:lvl2pPr marL="585193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2048" kern="1200">
          <a:solidFill>
            <a:schemeClr val="tx1"/>
          </a:solidFill>
          <a:latin typeface="+mn-lt"/>
          <a:ea typeface="+mn-ea"/>
          <a:cs typeface="+mn-cs"/>
        </a:defRPr>
      </a:lvl2pPr>
      <a:lvl3pPr marL="975322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3pPr>
      <a:lvl4pPr marL="1365451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4pPr>
      <a:lvl5pPr marL="1755579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5pPr>
      <a:lvl6pPr marL="2145708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6pPr>
      <a:lvl7pPr marL="2535837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7pPr>
      <a:lvl8pPr marL="2925966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8pPr>
      <a:lvl9pPr marL="3316094" indent="-195064" algn="l" defTabSz="780258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1pPr>
      <a:lvl2pPr marL="390129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2pPr>
      <a:lvl3pPr marL="780258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3pPr>
      <a:lvl4pPr marL="1170386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4pPr>
      <a:lvl5pPr marL="1560515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5pPr>
      <a:lvl6pPr marL="1950644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6pPr>
      <a:lvl7pPr marL="2340773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7pPr>
      <a:lvl8pPr marL="2730901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8pPr>
      <a:lvl9pPr marL="3121030" algn="l" defTabSz="780258" rtl="0" eaLnBrk="1" latinLnBrk="0" hangingPunct="1">
        <a:defRPr sz="15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DAC2D-DD75-C84E-9749-DBA6E2CA4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419450"/>
              </p:ext>
            </p:extLst>
          </p:nvPr>
        </p:nvGraphicFramePr>
        <p:xfrm>
          <a:off x="483078" y="2415396"/>
          <a:ext cx="6918384" cy="6412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6128">
                  <a:extLst>
                    <a:ext uri="{9D8B030D-6E8A-4147-A177-3AD203B41FA5}">
                      <a16:colId xmlns:a16="http://schemas.microsoft.com/office/drawing/2014/main" val="3602891231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239741753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798519855"/>
                    </a:ext>
                  </a:extLst>
                </a:gridCol>
              </a:tblGrid>
              <a:tr h="2191110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n>
                            <a:solidFill>
                              <a:schemeClr val="tx1"/>
                            </a:solidFill>
                          </a:ln>
                          <a:latin typeface="Avenir" panose="02000503020000020003" pitchFamily="2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83770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34137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434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8ECC68-3072-CB4F-BE79-EE7B02629A3A}"/>
              </a:ext>
            </a:extLst>
          </p:cNvPr>
          <p:cNvSpPr txBox="1"/>
          <p:nvPr/>
        </p:nvSpPr>
        <p:spPr>
          <a:xfrm>
            <a:off x="483078" y="653700"/>
            <a:ext cx="67631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venir" panose="02000503020000020003" pitchFamily="2" charset="0"/>
              </a:rPr>
              <a:t>BINGO CARD</a:t>
            </a:r>
          </a:p>
        </p:txBody>
      </p:sp>
    </p:spTree>
    <p:extLst>
      <p:ext uri="{BB962C8B-B14F-4D97-AF65-F5344CB8AC3E}">
        <p14:creationId xmlns:p14="http://schemas.microsoft.com/office/powerpoint/2010/main" val="1819167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DAC2D-DD75-C84E-9749-DBA6E2CA4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243012"/>
              </p:ext>
            </p:extLst>
          </p:nvPr>
        </p:nvGraphicFramePr>
        <p:xfrm>
          <a:off x="483078" y="2415396"/>
          <a:ext cx="6918384" cy="6412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6128">
                  <a:extLst>
                    <a:ext uri="{9D8B030D-6E8A-4147-A177-3AD203B41FA5}">
                      <a16:colId xmlns:a16="http://schemas.microsoft.com/office/drawing/2014/main" val="3602891231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239741753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798519855"/>
                    </a:ext>
                  </a:extLst>
                </a:gridCol>
              </a:tblGrid>
              <a:tr h="2191110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n>
                            <a:solidFill>
                              <a:schemeClr val="tx1"/>
                            </a:solidFill>
                          </a:ln>
                          <a:latin typeface="Avenir" panose="02000503020000020003" pitchFamily="2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83770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34137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434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8ECC68-3072-CB4F-BE79-EE7B02629A3A}"/>
              </a:ext>
            </a:extLst>
          </p:cNvPr>
          <p:cNvSpPr txBox="1"/>
          <p:nvPr/>
        </p:nvSpPr>
        <p:spPr>
          <a:xfrm>
            <a:off x="483078" y="653700"/>
            <a:ext cx="67631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venir" panose="02000503020000020003" pitchFamily="2" charset="0"/>
              </a:rPr>
              <a:t>BINGO CARD</a:t>
            </a:r>
          </a:p>
        </p:txBody>
      </p:sp>
    </p:spTree>
    <p:extLst>
      <p:ext uri="{BB962C8B-B14F-4D97-AF65-F5344CB8AC3E}">
        <p14:creationId xmlns:p14="http://schemas.microsoft.com/office/powerpoint/2010/main" val="2324914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DAC2D-DD75-C84E-9749-DBA6E2CA4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652610"/>
              </p:ext>
            </p:extLst>
          </p:nvPr>
        </p:nvGraphicFramePr>
        <p:xfrm>
          <a:off x="483078" y="2415396"/>
          <a:ext cx="6918384" cy="6412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6128">
                  <a:extLst>
                    <a:ext uri="{9D8B030D-6E8A-4147-A177-3AD203B41FA5}">
                      <a16:colId xmlns:a16="http://schemas.microsoft.com/office/drawing/2014/main" val="3602891231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239741753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798519855"/>
                    </a:ext>
                  </a:extLst>
                </a:gridCol>
              </a:tblGrid>
              <a:tr h="2191110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n>
                            <a:solidFill>
                              <a:schemeClr val="tx1"/>
                            </a:solidFill>
                          </a:ln>
                          <a:latin typeface="Avenir" panose="02000503020000020003" pitchFamily="2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83770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34137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434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8ECC68-3072-CB4F-BE79-EE7B02629A3A}"/>
              </a:ext>
            </a:extLst>
          </p:cNvPr>
          <p:cNvSpPr txBox="1"/>
          <p:nvPr/>
        </p:nvSpPr>
        <p:spPr>
          <a:xfrm>
            <a:off x="483078" y="653700"/>
            <a:ext cx="67631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venir" panose="02000503020000020003" pitchFamily="2" charset="0"/>
              </a:rPr>
              <a:t>BINGO CARD</a:t>
            </a:r>
          </a:p>
        </p:txBody>
      </p:sp>
    </p:spTree>
    <p:extLst>
      <p:ext uri="{BB962C8B-B14F-4D97-AF65-F5344CB8AC3E}">
        <p14:creationId xmlns:p14="http://schemas.microsoft.com/office/powerpoint/2010/main" val="3336369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DAC2D-DD75-C84E-9749-DBA6E2CA4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809688"/>
              </p:ext>
            </p:extLst>
          </p:nvPr>
        </p:nvGraphicFramePr>
        <p:xfrm>
          <a:off x="483078" y="2415396"/>
          <a:ext cx="6918384" cy="6412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6128">
                  <a:extLst>
                    <a:ext uri="{9D8B030D-6E8A-4147-A177-3AD203B41FA5}">
                      <a16:colId xmlns:a16="http://schemas.microsoft.com/office/drawing/2014/main" val="3602891231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239741753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798519855"/>
                    </a:ext>
                  </a:extLst>
                </a:gridCol>
              </a:tblGrid>
              <a:tr h="2191110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n>
                            <a:solidFill>
                              <a:schemeClr val="tx1"/>
                            </a:solidFill>
                          </a:ln>
                          <a:latin typeface="Avenir" panose="02000503020000020003" pitchFamily="2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83770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34137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434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8ECC68-3072-CB4F-BE79-EE7B02629A3A}"/>
              </a:ext>
            </a:extLst>
          </p:cNvPr>
          <p:cNvSpPr txBox="1"/>
          <p:nvPr/>
        </p:nvSpPr>
        <p:spPr>
          <a:xfrm>
            <a:off x="483078" y="653700"/>
            <a:ext cx="67631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venir" panose="02000503020000020003" pitchFamily="2" charset="0"/>
              </a:rPr>
              <a:t>BINGO CARD</a:t>
            </a:r>
          </a:p>
        </p:txBody>
      </p:sp>
    </p:spTree>
    <p:extLst>
      <p:ext uri="{BB962C8B-B14F-4D97-AF65-F5344CB8AC3E}">
        <p14:creationId xmlns:p14="http://schemas.microsoft.com/office/powerpoint/2010/main" val="171738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DAC2D-DD75-C84E-9749-DBA6E2CA4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039728"/>
              </p:ext>
            </p:extLst>
          </p:nvPr>
        </p:nvGraphicFramePr>
        <p:xfrm>
          <a:off x="483078" y="2415396"/>
          <a:ext cx="6918384" cy="6412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6128">
                  <a:extLst>
                    <a:ext uri="{9D8B030D-6E8A-4147-A177-3AD203B41FA5}">
                      <a16:colId xmlns:a16="http://schemas.microsoft.com/office/drawing/2014/main" val="3602891231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239741753"/>
                    </a:ext>
                  </a:extLst>
                </a:gridCol>
                <a:gridCol w="2306128">
                  <a:extLst>
                    <a:ext uri="{9D8B030D-6E8A-4147-A177-3AD203B41FA5}">
                      <a16:colId xmlns:a16="http://schemas.microsoft.com/office/drawing/2014/main" val="3798519855"/>
                    </a:ext>
                  </a:extLst>
                </a:gridCol>
              </a:tblGrid>
              <a:tr h="2191110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n>
                            <a:solidFill>
                              <a:schemeClr val="tx1"/>
                            </a:solidFill>
                          </a:ln>
                          <a:latin typeface="Avenir" panose="02000503020000020003" pitchFamily="2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83770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34137"/>
                  </a:ext>
                </a:extLst>
              </a:tr>
              <a:tr h="2110596"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500" b="0" dirty="0">
                          <a:latin typeface="Avenir" panose="02000503020000020003" pitchFamily="2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434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8ECC68-3072-CB4F-BE79-EE7B02629A3A}"/>
              </a:ext>
            </a:extLst>
          </p:cNvPr>
          <p:cNvSpPr txBox="1"/>
          <p:nvPr/>
        </p:nvSpPr>
        <p:spPr>
          <a:xfrm>
            <a:off x="483078" y="653700"/>
            <a:ext cx="67631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Avenir" panose="02000503020000020003" pitchFamily="2" charset="0"/>
              </a:rPr>
              <a:t>BINGO CARD</a:t>
            </a:r>
          </a:p>
        </p:txBody>
      </p:sp>
    </p:spTree>
    <p:extLst>
      <p:ext uri="{BB962C8B-B14F-4D97-AF65-F5344CB8AC3E}">
        <p14:creationId xmlns:p14="http://schemas.microsoft.com/office/powerpoint/2010/main" val="11848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122135</TotalTime>
  <Words>55</Words>
  <Application>Microsoft Macintosh PowerPoint</Application>
  <PresentationFormat>Custom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Shayna Ritchie</cp:lastModifiedBy>
  <cp:revision>13</cp:revision>
  <dcterms:created xsi:type="dcterms:W3CDTF">2021-04-09T18:02:18Z</dcterms:created>
  <dcterms:modified xsi:type="dcterms:W3CDTF">2025-03-18T19:08:14Z</dcterms:modified>
</cp:coreProperties>
</file>